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Roboto Condensed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11" Type="http://schemas.openxmlformats.org/officeDocument/2006/relationships/font" Target="fonts/RobotoSlab-regular.fntdata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Condensed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5"/>
              <a:buNone/>
            </a:pPr>
            <a:r>
              <a:rPr b="1" lang="en"/>
              <a:t>Adulting 101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5"/>
              <a:buNone/>
            </a:pPr>
            <a:r>
              <a:rPr b="1" lang="en"/>
              <a:t>Credit vs Debit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927600" y="126750"/>
            <a:ext cx="7535400" cy="111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200"/>
              <a:t>Upcoming Events</a:t>
            </a:r>
            <a:endParaRPr sz="5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507275" y="1089150"/>
            <a:ext cx="8352600" cy="28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101-Credit vs Debit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33575" y="1261125"/>
            <a:ext cx="86922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Debit cards are tied directly to your checking account.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can only spend as much as you have in the bank.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Example: If you have $2,000 in your bank account, you will not be able to purchase a tv for $2,500.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This is good because you do not have to pay interest and cannot over purchase. 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Debit cards have no impact on your credit score.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Debit cards offer no rewards or incentives for spending.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These are best for day-to-day purchases.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101-Credit vs Debit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33575" y="1448725"/>
            <a:ext cx="86922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Credit cards charge an interest rate on purchases if not paid on time.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Average interest rate is around 20%.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Many people carry large balances and only pay the minimum amount, instead of the full balance. This will end up costing you a lot in the end.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need to make the full payment every month. </a:t>
            </a:r>
            <a:endParaRPr b="1" i="1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used wisely, credit cards can be beneficial. See next slide.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101-Credit vs Debit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33575" y="1166250"/>
            <a:ext cx="8692200" cy="29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Credit cards impact your credit score and usually offer incentives for spending, such as travel or cash back.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These are the two credit cards I currently have. I did not have a credit card until my 30’s but this is highly unusual.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American Express Blue Card 6% back on groceries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Amazon Store Card 5% back on purchases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575" y="3616800"/>
            <a:ext cx="2686075" cy="15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7300" y="3616800"/>
            <a:ext cx="2876500" cy="15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